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6EB8A-3F56-27B4-98E1-13F8A09A1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32F021-8EF1-8CE3-97A3-AE5AD46C0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E5216-9F7E-83AA-FF22-E899F54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36CEE5-D272-23C4-2AAE-B9196FE8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ADEFA-A722-C347-F231-9AE21C39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6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C656E-237C-75BB-BD71-B30336B8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8D7977-5A21-1850-875E-44B8A9034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2D458-BF76-CB7C-5E8C-C7F4D2DC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8BB707-DB39-C216-702B-0022EA63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C35392-FF6E-D54B-2359-774EB1FD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7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6AA7D3-0914-5443-DAB4-649B06C97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4A4FDB-6B9B-CA54-7B2E-CEEE67840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5B5B17-9E75-52D9-C6EA-2BD30877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AB479A-CEB8-092F-C76E-E60840AF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1C06D4-BC96-6103-1694-79551C9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5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8EF37-233D-9614-110E-DBC44FC8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E7300-803E-F24F-EDAE-60A6FECA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72FBB-EADB-EFC0-F906-FBAE5EAB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17E591-247C-EF1D-2259-0D4E68B33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EC4B9-3631-7357-96D6-02D77E3D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969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15B42-1324-87A7-34FC-874C4512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51C66-D5E1-BBD0-1CA6-2D90DAAD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6248C-E8DB-F66D-07F3-DD5A700A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8386D-3AB0-F3FB-1707-784E53FD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912FCC-1402-156B-C623-216286B6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76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9A1E9-EB9E-CBBB-57B0-485F7A0A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BB7C7-6D1A-EDD6-392C-EDBB7E34D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49B2C1-DF06-C6FD-ABDF-F72D1A2CF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30E57B-882F-DFFF-57C6-E16DAB210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2FE345-F07C-B758-50A6-058E2F59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B53CBD-03BF-1AFD-8469-5457413B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4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31B3D-7A53-0CB6-FB2A-9A7CE572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7BE25D-CBE5-5683-8166-4586D57A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4EFDC5-12FA-AAA3-B3D2-EA4CE533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31387F-112E-81AA-6486-506EE8B33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718AC7-DFDB-9349-E1D8-C67C851F5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9C995A-01E7-40B4-7EF5-5299644C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A2CD4E-3009-03D8-7FAF-1C028F10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6EB208-065B-8383-C7E2-942765FD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EB581-FBFE-17CC-92E7-EA8A9E8E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FD17B7-0936-0C1C-08BE-66EC3292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8CFA24-C8CD-98F1-1EC0-E5F61F2A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6EC316-22AE-3E5B-E6C9-2CC4C88D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4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66A271-55D3-D1DB-DDCA-2A39ABC0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00DCEC-DD41-FB2F-7088-03D8629E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EFFE6-1CFF-2531-7890-B2B0EA5D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0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EF3A5-0E2E-D77F-3E3C-54CB8A53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EEDB6-CF62-94D5-2818-59559A7EA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9BF02C-6F1F-F7AD-9F26-0C75FE57E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3D335F-6696-C17B-8474-20014CDF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48C10E-DDF4-A8CD-FE84-C5B79392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474DDA-3768-3AC8-2871-AEF13E5E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08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83C5F-98AB-BE1D-C69B-07A466D1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8F8E6B-3D0A-2978-9AB2-982DE13EF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C3E72E-9638-615B-E5E5-A54C1A21D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717A68-6286-0245-40C5-AE851CF4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EF9A-79DE-C543-B184-0ACB1BF403ED}" type="datetimeFigureOut">
              <a:rPr lang="en-US" altLang="zh-CN"/>
              <a:t>3/31/2025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C97B7-B16D-38EA-C04A-E76E6CA5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8C0799-E285-9CE5-E95B-80DCD1D8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9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CF5EF3-FA3A-AFEE-8F5F-8DB2715B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735D90-8C09-2A84-6894-D8166A79F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75FF0-8A78-A410-FA39-BF41DFEF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4EF9A-79DE-C543-B184-0ACB1BF403ED}" type="datetimeFigureOut">
              <a:rPr lang="en-US" altLang="zh-CN"/>
              <a:t>2025/3/31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69CEEB-6294-B02F-6616-2B03DD410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E7536E-B5DC-BA35-BA2B-DFCE495AC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F3DE9-0B2B-2642-BA54-E082AD91026B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8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7C8F24-D84A-9575-F89F-780D2CB2E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3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CF59E6-8372-95B5-BD04-F28CFFC03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F8E3F8-2B42-2B0D-9D4F-01E64D98B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2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ECC957-7D65-C1D3-1954-E4FBC5408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C9C5A1-CE59-54B3-C331-533F67F32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6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CC7CD1-0EB4-F7A5-B329-4AFD8E465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1D04FC-CAF1-1564-213A-2AE62C3E2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6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420B21-FB98-3EE0-2F0D-353207D64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1582CC-2B57-4428-7DC8-E734FE55C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3D3A0D-74B2-81E0-4C7B-8FCA2E72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1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0C221F-3157-4D7E-E1F6-5A1245E3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CC27C5-7F7D-2D36-FA82-34FA388F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A32D05-D698-43CE-5622-ED013433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0E88A6-D49C-B38F-AA13-3852F063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6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A935FD-E28B-B19A-3BD1-86C15DDAA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00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79C26B-733F-E90B-21B7-6B287C9B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3CA6FC-81BA-B2BD-3299-26B2DD07C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9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5E018E-F336-C4F7-A3CD-C6209717F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ED03D9-B726-DB1E-42C7-5238F829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93B4FA-D125-E12E-B91F-EE89560A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A2B2E0-131F-0E21-AD6E-FCEB9AF2A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227645-261B-9B28-827A-EE501C98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FE9500-F3AC-EC7F-E1F3-853B85F0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DE990A-F138-9A71-1A0E-FC465B98B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1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3D0DA7-92A8-F0D5-63D0-8C9FDC1DD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3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B10207-0CFB-7D70-0CB3-2B0D4582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26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3288731328@qq.com</dc:creator>
  <cp:lastModifiedBy>3288731328@qq.com</cp:lastModifiedBy>
  <cp:revision>1</cp:revision>
  <dcterms:created xsi:type="dcterms:W3CDTF">2025-03-31T08:49:22Z</dcterms:created>
  <dcterms:modified xsi:type="dcterms:W3CDTF">2025-03-31T08:55:19Z</dcterms:modified>
</cp:coreProperties>
</file>